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4587C-765B-497F-9EAF-AFFDE062DE95}" type="datetimeFigureOut">
              <a:rPr lang="en-GB" smtClean="0"/>
              <a:t>25/11/14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98B1-2762-4841-91C9-28AB5783C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98B1-2762-4841-91C9-28AB5783C0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15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D259332-D2E3-4030-81D2-6027D2B7E008}" type="datetime1">
              <a:rPr lang="en-GB" smtClean="0"/>
              <a:t>25/11/14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6052F6A-383D-4658-9E2E-503D22466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05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14C-ECCB-458D-8B7C-F84DC58068BB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170-7D2F-49EA-83DC-8B6A56CE69A9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DD3F-0375-4A64-82F7-A42D7014DD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5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8FB-F5F9-45FE-BF73-546514FD9E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7F37-6CDE-44F0-89FA-91FDF597853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5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2173-0489-4918-9D41-7C98178FE9B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CECF-0E39-4F0F-B8E0-D1B5B4EF41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7DF-1AB6-435E-B768-E25A36714C2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6838-9C72-435A-AA60-68678C5163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C39-CB87-4377-82E4-390167BAE4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0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3ECA-91FB-4758-B7F8-9CD835F215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1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54D-0695-41B5-8F50-06D80943C31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75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6E7F-36D4-4E60-BCA9-0BBD381BDF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8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5E77-13CE-445C-8A43-FE0F52DDF38D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D87-AB00-4D0C-9723-D139AA7DD3C0}" type="datetime1">
              <a:rPr lang="en-GB" smtClean="0"/>
              <a:t>25/11/14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4040188" cy="26251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7809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1007"/>
            <a:ext cx="4041775" cy="26251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B076-70B2-4278-A51C-D51646B532B2}" type="datetime1">
              <a:rPr lang="en-GB" smtClean="0"/>
              <a:t>25/11/14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1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C69C-5B55-4DA0-8E0D-FAB2AE3AA79F}" type="datetime1">
              <a:rPr lang="en-GB" smtClean="0"/>
              <a:t>25/11/14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E10-375B-46DD-83B6-44CAD208D7B0}" type="datetime1">
              <a:rPr lang="en-GB" smtClean="0"/>
              <a:t>25/11/14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6EF3-5F54-4B74-B247-6E69E43ACF50}" type="datetime1">
              <a:rPr lang="en-GB" smtClean="0"/>
              <a:t>25/11/14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C40-1148-4886-8629-BF5DB0A3C3AB}" type="datetime1">
              <a:rPr lang="en-GB" smtClean="0"/>
              <a:t>25/11/14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3980"/>
            <a:ext cx="914400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3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408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8229600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F22C9B1-6FF1-4FDE-8F9F-97A85D04A0A5}" type="datetime1">
              <a:rPr lang="en-GB" smtClean="0"/>
              <a:t>25/11/14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052F6A-383D-4658-9E2E-503D22466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3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5F9E-7A7F-4CDA-9B4C-49F4C2398B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25/11/14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1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ents.prace-ri.eu/conferenceDisplay.py?ovw=True&amp;confId=32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vlos.grnet.gr/event/e43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" y="322016"/>
            <a:ext cx="9112792" cy="62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4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Event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Dinner at Fish and Butcher Shop</a:t>
            </a:r>
          </a:p>
          <a:p>
            <a:r>
              <a:rPr lang="en-US" dirty="0" smtClean="0"/>
              <a:t>Time: 20:15</a:t>
            </a:r>
          </a:p>
          <a:p>
            <a:r>
              <a:rPr lang="en-US" dirty="0" smtClean="0"/>
              <a:t>Declare </a:t>
            </a:r>
            <a:r>
              <a:rPr lang="en-US" dirty="0"/>
              <a:t>your participation today by signing the paper to be </a:t>
            </a:r>
            <a:r>
              <a:rPr lang="en-US" dirty="0" smtClean="0"/>
              <a:t>circulated (bus will take you from Museum to Butcher shop)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5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 descr="Screen Shot 2014-11-25 at 09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149"/>
            <a:ext cx="9144000" cy="49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6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timetable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the web site </a:t>
            </a:r>
          </a:p>
          <a:p>
            <a:r>
              <a:rPr lang="en-US" dirty="0">
                <a:hlinkClick r:id="rId2"/>
              </a:rPr>
              <a:t>http://events.prace-ri.eu/conferenceDisplay.py?ovw=True&amp;confId=</a:t>
            </a:r>
            <a:r>
              <a:rPr lang="en-US" dirty="0" smtClean="0">
                <a:hlinkClick r:id="rId2"/>
              </a:rPr>
              <a:t>328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1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Lunch served here between 12:30 and 13:30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Friday only sandwiches to allow people to leave early if needed.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6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Lecturers are free to organize coffee breaks as they this its appropriate.</a:t>
            </a:r>
          </a:p>
          <a:p>
            <a:r>
              <a:rPr lang="en-US" dirty="0" smtClean="0"/>
              <a:t>The idea is to have many small sessions with very short (10 min) breaks. Like at school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8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Broadcast /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event is video recorded (the lecturers) and also broadcasted (</a:t>
            </a:r>
            <a:r>
              <a:rPr lang="en-US" dirty="0"/>
              <a:t>pilot service) via </a:t>
            </a:r>
            <a:r>
              <a:rPr lang="en-US" dirty="0">
                <a:hlinkClick r:id="rId2"/>
              </a:rPr>
              <a:t>http://diavlos.grnet.gr/event/</a:t>
            </a:r>
            <a:r>
              <a:rPr lang="en-US" dirty="0" smtClean="0">
                <a:hlinkClick r:id="rId2"/>
              </a:rPr>
              <a:t>e431</a:t>
            </a:r>
            <a:endParaRPr lang="en-US" dirty="0" smtClean="0"/>
          </a:p>
          <a:p>
            <a:r>
              <a:rPr lang="en-US" dirty="0" smtClean="0"/>
              <a:t>Lecturers are encouraged to stay close to the desk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4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hands on system (in Cyprus) will be tested today</a:t>
            </a:r>
          </a:p>
          <a:p>
            <a:endParaRPr lang="en-US" dirty="0" smtClean="0"/>
          </a:p>
          <a:p>
            <a:r>
              <a:rPr lang="en-US" dirty="0" smtClean="0"/>
              <a:t>Students should be working in pairs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99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5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/ Logistics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Ioannis</a:t>
            </a:r>
            <a:r>
              <a:rPr lang="en-GB" dirty="0" smtClean="0"/>
              <a:t> </a:t>
            </a:r>
            <a:r>
              <a:rPr lang="en-GB" dirty="0" err="1" smtClean="0"/>
              <a:t>Liabotis</a:t>
            </a:r>
            <a:endParaRPr lang="en-GB" dirty="0" smtClean="0"/>
          </a:p>
          <a:p>
            <a:r>
              <a:rPr lang="en-GB" dirty="0" err="1" smtClean="0"/>
              <a:t>Iliaboti</a:t>
            </a:r>
            <a:r>
              <a:rPr lang="en-GB" dirty="0" smtClean="0"/>
              <a:t> &lt;at&gt; </a:t>
            </a:r>
            <a:r>
              <a:rPr lang="en-GB" dirty="0" err="1" smtClean="0"/>
              <a:t>grnet</a:t>
            </a:r>
            <a:r>
              <a:rPr lang="en-GB" dirty="0" smtClean="0"/>
              <a:t> &lt;dot&gt; gr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FB04-1A68-4537-B256-6B82F00EF2DF}" type="datetime1">
              <a:rPr lang="en-GB" smtClean="0"/>
              <a:t>25/11/14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PRACE Autumn School 2014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63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PRACE Autumn School in HPC Programming Techniques - Athens, Greece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Organized by PRACE AISBL, PRACE-3IP Project and GRNET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25</a:t>
            </a:r>
            <a:r>
              <a:rPr lang="en-US" dirty="0"/>
              <a:t>-28 November </a:t>
            </a:r>
            <a:r>
              <a:rPr lang="en-US" dirty="0" smtClean="0"/>
              <a:t>2014, Athens </a:t>
            </a:r>
            <a:r>
              <a:rPr lang="en-US" dirty="0"/>
              <a:t>(Greece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Place OTE Academy -  Education center of the Greek Telecommunications Organization, co located with its research center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Overview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Day 1 – Tuesday (half day)</a:t>
            </a:r>
          </a:p>
          <a:p>
            <a:pPr lvl="1"/>
            <a:r>
              <a:rPr lang="en-US" dirty="0" smtClean="0"/>
              <a:t>About PRACE, Towards </a:t>
            </a:r>
            <a:r>
              <a:rPr lang="en-US" dirty="0" err="1" smtClean="0"/>
              <a:t>Exascale</a:t>
            </a:r>
            <a:r>
              <a:rPr lang="en-US" dirty="0" smtClean="0"/>
              <a:t>, Access to PRACE Resources, Access to the Hands on </a:t>
            </a:r>
            <a:r>
              <a:rPr lang="en-US" dirty="0" err="1" smtClean="0"/>
              <a:t>sessios</a:t>
            </a:r>
            <a:r>
              <a:rPr lang="en-US" dirty="0" smtClean="0"/>
              <a:t> resources</a:t>
            </a:r>
          </a:p>
          <a:p>
            <a:r>
              <a:rPr lang="en-US" dirty="0" smtClean="0"/>
              <a:t> Day 2 – Wednesday (full day)</a:t>
            </a:r>
          </a:p>
          <a:p>
            <a:pPr lvl="1"/>
            <a:r>
              <a:rPr lang="en-US" dirty="0" smtClean="0"/>
              <a:t>MPI (including Hands on sessions)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(including hands on sessions)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3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Overview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Day 3 – Thursday (full day)</a:t>
            </a:r>
          </a:p>
          <a:p>
            <a:pPr lvl="1"/>
            <a:r>
              <a:rPr lang="en-US" dirty="0" smtClean="0"/>
              <a:t>Hybrid programming (including hands on)</a:t>
            </a:r>
          </a:p>
          <a:p>
            <a:pPr lvl="1"/>
            <a:r>
              <a:rPr lang="en-US" dirty="0" smtClean="0"/>
              <a:t>Hybrid programming case study</a:t>
            </a:r>
          </a:p>
          <a:p>
            <a:r>
              <a:rPr lang="en-US" dirty="0" smtClean="0"/>
              <a:t>Usage of Scientific Libraries (including </a:t>
            </a:r>
            <a:r>
              <a:rPr lang="en-US" dirty="0"/>
              <a:t>hands </a:t>
            </a:r>
            <a:r>
              <a:rPr lang="en-US" dirty="0" smtClean="0"/>
              <a:t>on)</a:t>
            </a:r>
          </a:p>
          <a:p>
            <a:r>
              <a:rPr lang="en-US" dirty="0" smtClean="0"/>
              <a:t>Profiling (including </a:t>
            </a:r>
            <a:r>
              <a:rPr lang="en-US" dirty="0"/>
              <a:t>hands </a:t>
            </a:r>
            <a:r>
              <a:rPr lang="en-US" dirty="0" smtClean="0"/>
              <a:t>on)</a:t>
            </a:r>
          </a:p>
          <a:p>
            <a:r>
              <a:rPr lang="en-US" dirty="0" smtClean="0"/>
              <a:t>Social Event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7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Overview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4 Friday (half day)</a:t>
            </a:r>
          </a:p>
          <a:p>
            <a:pPr lvl="1"/>
            <a:r>
              <a:rPr lang="en-US" dirty="0" smtClean="0"/>
              <a:t>Optimization and benchmarking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7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08" y="1196752"/>
            <a:ext cx="8229600" cy="1143000"/>
          </a:xfrm>
        </p:spPr>
        <p:txBody>
          <a:bodyPr/>
          <a:lstStyle/>
          <a:p>
            <a:r>
              <a:rPr lang="en-US" dirty="0" smtClean="0"/>
              <a:t>Trainers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Dr. Costas </a:t>
            </a:r>
            <a:r>
              <a:rPr lang="en-US" dirty="0" err="1" smtClean="0"/>
              <a:t>Bekas</a:t>
            </a:r>
            <a:r>
              <a:rPr lang="en-US" dirty="0" smtClean="0"/>
              <a:t> - Cognitive </a:t>
            </a:r>
            <a:r>
              <a:rPr lang="en-US" dirty="0"/>
              <a:t>Computing Group at IBM Research </a:t>
            </a:r>
            <a:r>
              <a:rPr lang="en-US" dirty="0" smtClean="0"/>
              <a:t>– Zurich</a:t>
            </a:r>
          </a:p>
          <a:p>
            <a:r>
              <a:rPr lang="en-US" dirty="0" smtClean="0"/>
              <a:t>Dr. Alan O’ </a:t>
            </a:r>
            <a:r>
              <a:rPr lang="en-US" dirty="0" err="1" smtClean="0"/>
              <a:t>Cais</a:t>
            </a:r>
            <a:r>
              <a:rPr lang="en-US" dirty="0" smtClean="0"/>
              <a:t>, </a:t>
            </a:r>
            <a:r>
              <a:rPr lang="en-US" dirty="0"/>
              <a:t>Application </a:t>
            </a:r>
            <a:r>
              <a:rPr lang="en-US" dirty="0" smtClean="0"/>
              <a:t>Support - </a:t>
            </a:r>
            <a:r>
              <a:rPr lang="en-US" dirty="0" err="1"/>
              <a:t>Juelich</a:t>
            </a:r>
            <a:r>
              <a:rPr lang="en-US" dirty="0"/>
              <a:t> Supercomputing </a:t>
            </a:r>
            <a:r>
              <a:rPr lang="en-US" dirty="0" smtClean="0"/>
              <a:t>Centre</a:t>
            </a:r>
          </a:p>
          <a:p>
            <a:r>
              <a:rPr lang="en-US" dirty="0" err="1" smtClean="0"/>
              <a:t>Mr</a:t>
            </a:r>
            <a:r>
              <a:rPr lang="en-US" dirty="0" smtClean="0"/>
              <a:t> Paschalis </a:t>
            </a:r>
            <a:r>
              <a:rPr lang="en-US" dirty="0" err="1" smtClean="0"/>
              <a:t>Korosoglou</a:t>
            </a:r>
            <a:r>
              <a:rPr lang="en-US" dirty="0" smtClean="0"/>
              <a:t>, technical </a:t>
            </a:r>
            <a:r>
              <a:rPr lang="en-US" dirty="0"/>
              <a:t>coordinator of the Scientific Computing Office </a:t>
            </a:r>
            <a:r>
              <a:rPr lang="en-US" dirty="0"/>
              <a:t>-</a:t>
            </a:r>
            <a:r>
              <a:rPr lang="en-US" dirty="0" smtClean="0"/>
              <a:t> Aristotle </a:t>
            </a:r>
            <a:r>
              <a:rPr lang="en-US" dirty="0"/>
              <a:t>University of </a:t>
            </a:r>
            <a:r>
              <a:rPr lang="en-US" dirty="0" smtClean="0"/>
              <a:t>Thessaloniki</a:t>
            </a:r>
          </a:p>
          <a:p>
            <a:r>
              <a:rPr lang="en-US" dirty="0"/>
              <a:t>Dr. </a:t>
            </a:r>
            <a:r>
              <a:rPr lang="en-US" dirty="0" err="1"/>
              <a:t>Dimitris</a:t>
            </a:r>
            <a:r>
              <a:rPr lang="en-US" dirty="0"/>
              <a:t> </a:t>
            </a:r>
            <a:r>
              <a:rPr lang="en-US" dirty="0" err="1" smtClean="0"/>
              <a:t>Dellis</a:t>
            </a:r>
            <a:r>
              <a:rPr lang="en-US" dirty="0" smtClean="0"/>
              <a:t>, Senior Application Support, GRNET</a:t>
            </a:r>
          </a:p>
          <a:p>
            <a:r>
              <a:rPr lang="en-US" dirty="0" smtClean="0"/>
              <a:t>Mr. </a:t>
            </a:r>
            <a:r>
              <a:rPr lang="en-US" dirty="0" err="1"/>
              <a:t>Nikolaos</a:t>
            </a:r>
            <a:r>
              <a:rPr lang="en-US" dirty="0"/>
              <a:t> </a:t>
            </a:r>
            <a:r>
              <a:rPr lang="en-US" dirty="0" err="1"/>
              <a:t>Tryfonidis</a:t>
            </a:r>
            <a:r>
              <a:rPr lang="en-US" dirty="0"/>
              <a:t> is a PhD Candidate in the Aristotle University of </a:t>
            </a:r>
            <a:r>
              <a:rPr lang="en-US" dirty="0" smtClean="0"/>
              <a:t>Thessaloniki</a:t>
            </a:r>
          </a:p>
          <a:p>
            <a:r>
              <a:rPr lang="en-US" dirty="0"/>
              <a:t>Mr. </a:t>
            </a:r>
            <a:r>
              <a:rPr lang="en-US" dirty="0" err="1"/>
              <a:t>Ioannis</a:t>
            </a:r>
            <a:r>
              <a:rPr lang="en-US" dirty="0"/>
              <a:t> </a:t>
            </a:r>
            <a:r>
              <a:rPr lang="en-US" dirty="0" err="1"/>
              <a:t>Liabotis</a:t>
            </a:r>
            <a:r>
              <a:rPr lang="en-US" dirty="0"/>
              <a:t> (Project Manager, GRNET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Kyriakos</a:t>
            </a:r>
            <a:r>
              <a:rPr lang="en-US" dirty="0" smtClean="0"/>
              <a:t> </a:t>
            </a:r>
            <a:r>
              <a:rPr lang="en-US" dirty="0" err="1" smtClean="0"/>
              <a:t>Ginis</a:t>
            </a:r>
            <a:r>
              <a:rPr lang="en-US" dirty="0" smtClean="0"/>
              <a:t>, Senior System Administrator, GRNET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6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Event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to Acropolis Museum</a:t>
            </a:r>
          </a:p>
          <a:p>
            <a:r>
              <a:rPr lang="en-US" dirty="0" smtClean="0"/>
              <a:t>Thursday at 19:00</a:t>
            </a:r>
          </a:p>
          <a:p>
            <a:r>
              <a:rPr lang="en-US" dirty="0" smtClean="0"/>
              <a:t>Declare your participation today by signing the paper to be circulated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0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7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505</Words>
  <Application>Microsoft Macintosh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PowerPoint Presentation</vt:lpstr>
      <vt:lpstr>Welcome / Logistics</vt:lpstr>
      <vt:lpstr>PRACE Autumn School in HPC Programming Techniques - Athens, Greece</vt:lpstr>
      <vt:lpstr>Schedule Overview (1)</vt:lpstr>
      <vt:lpstr>Schedule Overview (2)</vt:lpstr>
      <vt:lpstr>Schedule Overview (3)</vt:lpstr>
      <vt:lpstr>Trainers </vt:lpstr>
      <vt:lpstr>Social Event (1)</vt:lpstr>
      <vt:lpstr>PowerPoint Presentation</vt:lpstr>
      <vt:lpstr>Social Event (2)</vt:lpstr>
      <vt:lpstr>PowerPoint Presentation</vt:lpstr>
      <vt:lpstr>Bus timetable </vt:lpstr>
      <vt:lpstr>Lunch served here between 12:30 and 13:30</vt:lpstr>
      <vt:lpstr>Coffee Breaks</vt:lpstr>
      <vt:lpstr>Live Broadcast / Video</vt:lpstr>
      <vt:lpstr>Hands 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Marjolein Oorsprong</dc:creator>
  <cp:lastModifiedBy>Ioannis Liabotis</cp:lastModifiedBy>
  <cp:revision>26</cp:revision>
  <dcterms:created xsi:type="dcterms:W3CDTF">2012-05-25T14:00:41Z</dcterms:created>
  <dcterms:modified xsi:type="dcterms:W3CDTF">2014-11-25T07:26:24Z</dcterms:modified>
</cp:coreProperties>
</file>